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62" r:id="rId5"/>
    <p:sldId id="258" r:id="rId6"/>
    <p:sldId id="261" r:id="rId7"/>
    <p:sldId id="259" r:id="rId8"/>
    <p:sldId id="264" r:id="rId9"/>
    <p:sldId id="265" r:id="rId10"/>
    <p:sldId id="266" r:id="rId11"/>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74" autoAdjust="0"/>
    <p:restoredTop sz="94660"/>
  </p:normalViewPr>
  <p:slideViewPr>
    <p:cSldViewPr>
      <p:cViewPr varScale="1">
        <p:scale>
          <a:sx n="103" d="100"/>
          <a:sy n="103" d="100"/>
        </p:scale>
        <p:origin x="-19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Прямоугольник 20"/>
          <p:cNvSpPr/>
          <p:nvPr/>
        </p:nvSpPr>
        <p:spPr>
          <a:xfrm>
            <a:off x="904875" y="3648075"/>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Прямоугольник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Прямоугольник 21"/>
          <p:cNvSpPr/>
          <p:nvPr/>
        </p:nvSpPr>
        <p:spPr>
          <a:xfrm>
            <a:off x="904875" y="3648075"/>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Прямоугольник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Заголовок 7"/>
          <p:cNvSpPr>
            <a:spLocks noGrp="1"/>
          </p:cNvSpPr>
          <p:nvPr>
            <p:ph type="ctrTitle"/>
          </p:nvPr>
        </p:nvSpPr>
        <p:spPr>
          <a:xfrm>
            <a:off x="1219200" y="3886200"/>
            <a:ext cx="6858000" cy="990600"/>
          </a:xfrm>
        </p:spPr>
        <p:txBody>
          <a:bodyPr anchor="t"/>
          <a:lstStyle>
            <a:lvl1pPr algn="r">
              <a:defRPr sz="3200">
                <a:solidFill>
                  <a:schemeClr val="tx1"/>
                </a:solidFill>
              </a:defRPr>
            </a:lvl1pPr>
          </a:lstStyle>
          <a:p>
            <a:r>
              <a:rPr lang="ru-RU" smtClean="0"/>
              <a:t>Образец заголовка</a:t>
            </a:r>
            <a:endParaRPr lang="en-US"/>
          </a:p>
        </p:txBody>
      </p:sp>
      <p:sp>
        <p:nvSpPr>
          <p:cNvPr id="9" name="Подзаголовок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ru-RU" smtClean="0"/>
              <a:t>Образец подзаголовка</a:t>
            </a:r>
            <a:endParaRPr lang="en-US"/>
          </a:p>
        </p:txBody>
      </p:sp>
      <p:sp>
        <p:nvSpPr>
          <p:cNvPr id="10" name="Дата 27"/>
          <p:cNvSpPr>
            <a:spLocks noGrp="1"/>
          </p:cNvSpPr>
          <p:nvPr>
            <p:ph type="dt" sz="half" idx="10"/>
          </p:nvPr>
        </p:nvSpPr>
        <p:spPr>
          <a:xfrm>
            <a:off x="6400800" y="6354763"/>
            <a:ext cx="2286000" cy="366712"/>
          </a:xfrm>
        </p:spPr>
        <p:txBody>
          <a:bodyPr/>
          <a:lstStyle>
            <a:lvl1pPr>
              <a:defRPr sz="1400" smtClean="0"/>
            </a:lvl1pPr>
          </a:lstStyle>
          <a:p>
            <a:pPr>
              <a:defRPr/>
            </a:pPr>
            <a:fld id="{4DA1F4C4-2F74-44A0-A17F-768A82E69630}" type="datetimeFigureOut">
              <a:rPr lang="ru-RU"/>
              <a:pPr>
                <a:defRPr/>
              </a:pPr>
              <a:t>22.05.2020</a:t>
            </a:fld>
            <a:endParaRPr lang="ru-RU"/>
          </a:p>
        </p:txBody>
      </p:sp>
      <p:sp>
        <p:nvSpPr>
          <p:cNvPr id="11" name="Нижний колонтитул 16"/>
          <p:cNvSpPr>
            <a:spLocks noGrp="1"/>
          </p:cNvSpPr>
          <p:nvPr>
            <p:ph type="ftr" sz="quarter" idx="11"/>
          </p:nvPr>
        </p:nvSpPr>
        <p:spPr>
          <a:xfrm>
            <a:off x="2898775" y="6354763"/>
            <a:ext cx="3475038" cy="366712"/>
          </a:xfrm>
        </p:spPr>
        <p:txBody>
          <a:bodyPr/>
          <a:lstStyle>
            <a:lvl1pPr>
              <a:defRPr/>
            </a:lvl1pPr>
          </a:lstStyle>
          <a:p>
            <a:pPr>
              <a:defRPr/>
            </a:pPr>
            <a:endParaRPr lang="ru-RU"/>
          </a:p>
        </p:txBody>
      </p:sp>
      <p:sp>
        <p:nvSpPr>
          <p:cNvPr id="12" name="Номер слайда 28"/>
          <p:cNvSpPr>
            <a:spLocks noGrp="1"/>
          </p:cNvSpPr>
          <p:nvPr>
            <p:ph type="sldNum" sz="quarter" idx="12"/>
          </p:nvPr>
        </p:nvSpPr>
        <p:spPr>
          <a:xfrm>
            <a:off x="1216025" y="6354763"/>
            <a:ext cx="1219200" cy="366712"/>
          </a:xfrm>
        </p:spPr>
        <p:txBody>
          <a:bodyPr/>
          <a:lstStyle>
            <a:lvl1pPr>
              <a:defRPr/>
            </a:lvl1pPr>
          </a:lstStyle>
          <a:p>
            <a:pPr>
              <a:defRPr/>
            </a:pPr>
            <a:fld id="{489BCB12-7F55-490D-AFFF-C2357AD23483}"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CF4BAC82-5E19-413F-BC51-FC9BF6D85991}" type="datetimeFigureOut">
              <a:rPr lang="ru-RU"/>
              <a:pPr>
                <a:defRPr/>
              </a:pPr>
              <a:t>22.05.2020</a:t>
            </a:fld>
            <a:endParaRPr lang="ru-RU"/>
          </a:p>
        </p:txBody>
      </p:sp>
      <p:sp>
        <p:nvSpPr>
          <p:cNvPr id="5" name="Нижний колонтитул 2"/>
          <p:cNvSpPr>
            <a:spLocks noGrp="1"/>
          </p:cNvSpPr>
          <p:nvPr>
            <p:ph type="ftr" sz="quarter" idx="11"/>
          </p:nvPr>
        </p:nvSpPr>
        <p:spPr/>
        <p:txBody>
          <a:bodyPr/>
          <a:lstStyle>
            <a:lvl1pPr>
              <a:defRPr/>
            </a:lvl1pPr>
          </a:lstStyle>
          <a:p>
            <a:pPr>
              <a:defRPr/>
            </a:pPr>
            <a:endParaRPr lang="ru-RU"/>
          </a:p>
        </p:txBody>
      </p:sp>
      <p:sp>
        <p:nvSpPr>
          <p:cNvPr id="6" name="Номер слайда 22"/>
          <p:cNvSpPr>
            <a:spLocks noGrp="1"/>
          </p:cNvSpPr>
          <p:nvPr>
            <p:ph type="sldNum" sz="quarter" idx="12"/>
          </p:nvPr>
        </p:nvSpPr>
        <p:spPr/>
        <p:txBody>
          <a:bodyPr/>
          <a:lstStyle>
            <a:lvl1pPr>
              <a:defRPr/>
            </a:lvl1pPr>
          </a:lstStyle>
          <a:p>
            <a:pPr>
              <a:defRPr/>
            </a:pPr>
            <a:fld id="{B2F28577-8363-4DC0-8296-98A5A6571EF7}"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4" name="Прямая соединительная линия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5" name="Равнобедренный треугольник 7"/>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Прямая соединительная линия 8"/>
          <p:cNvSpPr>
            <a:spLocks noChangeShapeType="1"/>
          </p:cNvSpPr>
          <p:nvPr/>
        </p:nvSpPr>
        <p:spPr bwMode="auto">
          <a:xfrm rot="5400000">
            <a:off x="3630612" y="3201988"/>
            <a:ext cx="585152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3"/>
          <p:cNvSpPr>
            <a:spLocks noGrp="1"/>
          </p:cNvSpPr>
          <p:nvPr>
            <p:ph type="dt" sz="half" idx="10"/>
          </p:nvPr>
        </p:nvSpPr>
        <p:spPr/>
        <p:txBody>
          <a:bodyPr/>
          <a:lstStyle>
            <a:lvl1pPr>
              <a:defRPr/>
            </a:lvl1pPr>
          </a:lstStyle>
          <a:p>
            <a:pPr>
              <a:defRPr/>
            </a:pPr>
            <a:fld id="{B0377923-221F-4B85-95AE-AA61E4A52277}" type="datetimeFigureOut">
              <a:rPr lang="ru-RU"/>
              <a:pPr>
                <a:defRPr/>
              </a:pPr>
              <a:t>22.05.2020</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35E45784-C57E-4222-BB33-6BE340A27141}"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8" name="Содержимое 7"/>
          <p:cNvSpPr>
            <a:spLocks noGrp="1"/>
          </p:cNvSpPr>
          <p:nvPr>
            <p:ph sz="quarter" idx="1"/>
          </p:nvPr>
        </p:nvSpPr>
        <p:spPr>
          <a:xfrm>
            <a:off x="457200" y="1219200"/>
            <a:ext cx="8229600" cy="49377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E5A0972D-4377-4CA3-B4FA-1E0E48A8C40F}" type="datetimeFigureOut">
              <a:rPr lang="ru-RU"/>
              <a:pPr>
                <a:defRPr/>
              </a:pPr>
              <a:t>22.05.2020</a:t>
            </a:fld>
            <a:endParaRPr lang="ru-RU"/>
          </a:p>
        </p:txBody>
      </p:sp>
      <p:sp>
        <p:nvSpPr>
          <p:cNvPr id="5" name="Нижний колонтитул 2"/>
          <p:cNvSpPr>
            <a:spLocks noGrp="1"/>
          </p:cNvSpPr>
          <p:nvPr>
            <p:ph type="ftr" sz="quarter" idx="11"/>
          </p:nvPr>
        </p:nvSpPr>
        <p:spPr/>
        <p:txBody>
          <a:bodyPr/>
          <a:lstStyle>
            <a:lvl1pPr>
              <a:defRPr/>
            </a:lvl1pPr>
          </a:lstStyle>
          <a:p>
            <a:pPr>
              <a:defRPr/>
            </a:pPr>
            <a:endParaRPr lang="ru-RU"/>
          </a:p>
        </p:txBody>
      </p:sp>
      <p:sp>
        <p:nvSpPr>
          <p:cNvPr id="6" name="Номер слайда 22"/>
          <p:cNvSpPr>
            <a:spLocks noGrp="1"/>
          </p:cNvSpPr>
          <p:nvPr>
            <p:ph type="sldNum" sz="quarter" idx="12"/>
          </p:nvPr>
        </p:nvSpPr>
        <p:spPr/>
        <p:txBody>
          <a:bodyPr/>
          <a:lstStyle>
            <a:lvl1pPr>
              <a:defRPr/>
            </a:lvl1pPr>
          </a:lstStyle>
          <a:p>
            <a:pPr>
              <a:defRPr/>
            </a:pPr>
            <a:fld id="{F78A2F9B-775B-465E-A910-53D37D960174}"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4" name="Прямоугольник 6"/>
          <p:cNvSpPr/>
          <p:nvPr/>
        </p:nvSpPr>
        <p:spPr>
          <a:xfrm>
            <a:off x="914400" y="2819400"/>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Прямоугольник 7"/>
          <p:cNvSpPr/>
          <p:nvPr/>
        </p:nvSpPr>
        <p:spPr>
          <a:xfrm>
            <a:off x="914400" y="2819400"/>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Заголовок 1"/>
          <p:cNvSpPr>
            <a:spLocks noGrp="1"/>
          </p:cNvSpPr>
          <p:nvPr>
            <p:ph type="title"/>
          </p:nvPr>
        </p:nvSpPr>
        <p:spPr>
          <a:xfrm>
            <a:off x="1219200" y="2971800"/>
            <a:ext cx="6858000" cy="1066800"/>
          </a:xfrm>
        </p:spPr>
        <p:txBody>
          <a:bodyPr anchor="t"/>
          <a:lstStyle>
            <a:lvl1pPr algn="r">
              <a:buNone/>
              <a:defRPr sz="3200" b="0" cap="none" baseline="0"/>
            </a:lvl1pPr>
          </a:lstStyle>
          <a:p>
            <a:r>
              <a:rPr lang="ru-RU" smtClean="0"/>
              <a:t>Образец заголовка</a:t>
            </a:r>
            <a:endParaRPr lang="en-US"/>
          </a:p>
        </p:txBody>
      </p:sp>
      <p:sp>
        <p:nvSpPr>
          <p:cNvPr id="3" name="Текст 2"/>
          <p:cNvSpPr>
            <a:spLocks noGrp="1"/>
          </p:cNvSpPr>
          <p:nvPr>
            <p:ph type="body" idx="1"/>
          </p:nvPr>
        </p:nvSpPr>
        <p:spPr>
          <a:xfrm>
            <a:off x="1295400" y="4267200"/>
            <a:ext cx="6781800"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ru-RU" smtClean="0"/>
              <a:t>Образец текста</a:t>
            </a:r>
          </a:p>
        </p:txBody>
      </p:sp>
      <p:sp>
        <p:nvSpPr>
          <p:cNvPr id="6" name="Дата 3"/>
          <p:cNvSpPr>
            <a:spLocks noGrp="1"/>
          </p:cNvSpPr>
          <p:nvPr>
            <p:ph type="dt" sz="half" idx="10"/>
          </p:nvPr>
        </p:nvSpPr>
        <p:spPr>
          <a:xfrm>
            <a:off x="6400800" y="6354763"/>
            <a:ext cx="2286000" cy="366712"/>
          </a:xfrm>
        </p:spPr>
        <p:txBody>
          <a:bodyPr/>
          <a:lstStyle>
            <a:lvl1pPr>
              <a:defRPr/>
            </a:lvl1pPr>
          </a:lstStyle>
          <a:p>
            <a:pPr>
              <a:defRPr/>
            </a:pPr>
            <a:fld id="{BE760876-B075-437E-8908-2951D36C185A}" type="datetimeFigureOut">
              <a:rPr lang="ru-RU"/>
              <a:pPr>
                <a:defRPr/>
              </a:pPr>
              <a:t>22.05.2020</a:t>
            </a:fld>
            <a:endParaRPr lang="ru-RU"/>
          </a:p>
        </p:txBody>
      </p:sp>
      <p:sp>
        <p:nvSpPr>
          <p:cNvPr id="7" name="Нижний колонтитул 4"/>
          <p:cNvSpPr>
            <a:spLocks noGrp="1"/>
          </p:cNvSpPr>
          <p:nvPr>
            <p:ph type="ftr" sz="quarter" idx="11"/>
          </p:nvPr>
        </p:nvSpPr>
        <p:spPr>
          <a:xfrm>
            <a:off x="2898775" y="6354763"/>
            <a:ext cx="3475038" cy="366712"/>
          </a:xfrm>
        </p:spPr>
        <p:txBody>
          <a:bodyPr/>
          <a:lstStyle>
            <a:lvl1pPr>
              <a:defRPr/>
            </a:lvl1pPr>
          </a:lstStyle>
          <a:p>
            <a:pPr>
              <a:defRPr/>
            </a:pPr>
            <a:endParaRPr lang="ru-RU"/>
          </a:p>
        </p:txBody>
      </p:sp>
      <p:sp>
        <p:nvSpPr>
          <p:cNvPr id="8" name="Номер слайда 5"/>
          <p:cNvSpPr>
            <a:spLocks noGrp="1"/>
          </p:cNvSpPr>
          <p:nvPr>
            <p:ph type="sldNum" sz="quarter" idx="12"/>
          </p:nvPr>
        </p:nvSpPr>
        <p:spPr>
          <a:xfrm>
            <a:off x="1069975" y="6354763"/>
            <a:ext cx="1520825" cy="366712"/>
          </a:xfrm>
        </p:spPr>
        <p:txBody>
          <a:bodyPr/>
          <a:lstStyle>
            <a:lvl1pPr>
              <a:defRPr/>
            </a:lvl1pPr>
          </a:lstStyle>
          <a:p>
            <a:pPr>
              <a:defRPr/>
            </a:pPr>
            <a:fld id="{25FB16D7-9BE7-4E0D-B2B8-2081A348F712}" type="slidenum">
              <a:rPr lang="ru-RU"/>
              <a:pPr>
                <a:defRPr/>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8229600" cy="914400"/>
          </a:xfrm>
        </p:spPr>
        <p:txBody>
          <a:bodyPr/>
          <a:lstStyle/>
          <a:p>
            <a:r>
              <a:rPr lang="ru-RU" smtClean="0"/>
              <a:t>Образец заголовка</a:t>
            </a:r>
            <a:endParaRPr lang="en-US"/>
          </a:p>
        </p:txBody>
      </p:sp>
      <p:sp>
        <p:nvSpPr>
          <p:cNvPr id="9" name="Содержимое 8"/>
          <p:cNvSpPr>
            <a:spLocks noGrp="1"/>
          </p:cNvSpPr>
          <p:nvPr>
            <p:ph sz="quarter" idx="1"/>
          </p:nvPr>
        </p:nvSpPr>
        <p:spPr>
          <a:xfrm>
            <a:off x="457200" y="1219200"/>
            <a:ext cx="4041648" cy="49377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Содержимое 10"/>
          <p:cNvSpPr>
            <a:spLocks noGrp="1"/>
          </p:cNvSpPr>
          <p:nvPr>
            <p:ph sz="quarter" idx="2"/>
          </p:nvPr>
        </p:nvSpPr>
        <p:spPr>
          <a:xfrm>
            <a:off x="4632198" y="1216152"/>
            <a:ext cx="4041648" cy="49377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13"/>
          <p:cNvSpPr>
            <a:spLocks noGrp="1"/>
          </p:cNvSpPr>
          <p:nvPr>
            <p:ph type="dt" sz="half" idx="10"/>
          </p:nvPr>
        </p:nvSpPr>
        <p:spPr/>
        <p:txBody>
          <a:bodyPr/>
          <a:lstStyle>
            <a:lvl1pPr>
              <a:defRPr/>
            </a:lvl1pPr>
          </a:lstStyle>
          <a:p>
            <a:pPr>
              <a:defRPr/>
            </a:pPr>
            <a:fld id="{D12596C3-B2D5-46C4-BDA5-C19BB8CEE366}" type="datetimeFigureOut">
              <a:rPr lang="ru-RU"/>
              <a:pPr>
                <a:defRPr/>
              </a:pPr>
              <a:t>22.05.2020</a:t>
            </a:fld>
            <a:endParaRPr lang="ru-RU"/>
          </a:p>
        </p:txBody>
      </p:sp>
      <p:sp>
        <p:nvSpPr>
          <p:cNvPr id="6" name="Нижний колонтитул 2"/>
          <p:cNvSpPr>
            <a:spLocks noGrp="1"/>
          </p:cNvSpPr>
          <p:nvPr>
            <p:ph type="ftr" sz="quarter" idx="11"/>
          </p:nvPr>
        </p:nvSpPr>
        <p:spPr/>
        <p:txBody>
          <a:bodyPr/>
          <a:lstStyle>
            <a:lvl1pPr>
              <a:defRPr/>
            </a:lvl1pPr>
          </a:lstStyle>
          <a:p>
            <a:pPr>
              <a:defRPr/>
            </a:pPr>
            <a:endParaRPr lang="ru-RU"/>
          </a:p>
        </p:txBody>
      </p:sp>
      <p:sp>
        <p:nvSpPr>
          <p:cNvPr id="7" name="Номер слайда 22"/>
          <p:cNvSpPr>
            <a:spLocks noGrp="1"/>
          </p:cNvSpPr>
          <p:nvPr>
            <p:ph type="sldNum" sz="quarter" idx="12"/>
          </p:nvPr>
        </p:nvSpPr>
        <p:spPr/>
        <p:txBody>
          <a:bodyPr/>
          <a:lstStyle>
            <a:lvl1pPr>
              <a:defRPr/>
            </a:lvl1pPr>
          </a:lstStyle>
          <a:p>
            <a:pPr>
              <a:defRPr/>
            </a:pPr>
            <a:fld id="{883523CE-D1EB-4D09-AF86-9C80B727E745}"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8229600" cy="914400"/>
          </a:xfrm>
        </p:spPr>
        <p:txBody>
          <a:bodyPr anchor="ctr"/>
          <a:lstStyle>
            <a:lvl1pPr>
              <a:defRPr/>
            </a:lvl1pPr>
          </a:lstStyle>
          <a:p>
            <a:r>
              <a:rPr lang="ru-RU" smtClean="0"/>
              <a:t>Образец заголовка</a:t>
            </a:r>
            <a:endParaRPr lang="en-US"/>
          </a:p>
        </p:txBody>
      </p:sp>
      <p:sp>
        <p:nvSpPr>
          <p:cNvPr id="3" name="Текст 2"/>
          <p:cNvSpPr>
            <a:spLocks noGrp="1"/>
          </p:cNvSpPr>
          <p:nvPr>
            <p:ph type="body" idx="1"/>
          </p:nvPr>
        </p:nvSpPr>
        <p:spPr>
          <a:xfrm>
            <a:off x="457200" y="1285875"/>
            <a:ext cx="4040188" cy="685800"/>
          </a:xfrm>
          <a:noFill/>
          <a:ln>
            <a:noFill/>
          </a:ln>
        </p:spPr>
        <p:txBody>
          <a:bodyPr anchor="b">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4" name="Текст 3"/>
          <p:cNvSpPr>
            <a:spLocks noGrp="1"/>
          </p:cNvSpPr>
          <p:nvPr>
            <p:ph type="body" sz="half" idx="3"/>
          </p:nvPr>
        </p:nvSpPr>
        <p:spPr>
          <a:xfrm>
            <a:off x="4648200" y="1295400"/>
            <a:ext cx="4041775" cy="685800"/>
          </a:xfrm>
          <a:noFill/>
          <a:ln>
            <a:noFill/>
          </a:ln>
        </p:spPr>
        <p:txBody>
          <a:bodyPr anchor="b"/>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11" name="Содержимое 10"/>
          <p:cNvSpPr>
            <a:spLocks noGrp="1"/>
          </p:cNvSpPr>
          <p:nvPr>
            <p:ph sz="quarter" idx="2"/>
          </p:nvPr>
        </p:nvSpPr>
        <p:spPr>
          <a:xfrm>
            <a:off x="457200" y="2133600"/>
            <a:ext cx="4038600" cy="40386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3" name="Содержимое 12"/>
          <p:cNvSpPr>
            <a:spLocks noGrp="1"/>
          </p:cNvSpPr>
          <p:nvPr>
            <p:ph sz="quarter" idx="4"/>
          </p:nvPr>
        </p:nvSpPr>
        <p:spPr>
          <a:xfrm>
            <a:off x="4648200" y="2133600"/>
            <a:ext cx="4038600" cy="40386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13"/>
          <p:cNvSpPr>
            <a:spLocks noGrp="1"/>
          </p:cNvSpPr>
          <p:nvPr>
            <p:ph type="dt" sz="half" idx="10"/>
          </p:nvPr>
        </p:nvSpPr>
        <p:spPr/>
        <p:txBody>
          <a:bodyPr/>
          <a:lstStyle>
            <a:lvl1pPr>
              <a:defRPr/>
            </a:lvl1pPr>
          </a:lstStyle>
          <a:p>
            <a:pPr>
              <a:defRPr/>
            </a:pPr>
            <a:fld id="{E8FEC328-C108-42C6-A8E7-82C4F16DBAAB}" type="datetimeFigureOut">
              <a:rPr lang="ru-RU"/>
              <a:pPr>
                <a:defRPr/>
              </a:pPr>
              <a:t>22.05.2020</a:t>
            </a:fld>
            <a:endParaRPr lang="ru-RU"/>
          </a:p>
        </p:txBody>
      </p:sp>
      <p:sp>
        <p:nvSpPr>
          <p:cNvPr id="8" name="Нижний колонтитул 2"/>
          <p:cNvSpPr>
            <a:spLocks noGrp="1"/>
          </p:cNvSpPr>
          <p:nvPr>
            <p:ph type="ftr" sz="quarter" idx="11"/>
          </p:nvPr>
        </p:nvSpPr>
        <p:spPr/>
        <p:txBody>
          <a:bodyPr/>
          <a:lstStyle>
            <a:lvl1pPr>
              <a:defRPr/>
            </a:lvl1pPr>
          </a:lstStyle>
          <a:p>
            <a:pPr>
              <a:defRPr/>
            </a:pPr>
            <a:endParaRPr lang="ru-RU"/>
          </a:p>
        </p:txBody>
      </p:sp>
      <p:sp>
        <p:nvSpPr>
          <p:cNvPr id="9" name="Номер слайда 22"/>
          <p:cNvSpPr>
            <a:spLocks noGrp="1"/>
          </p:cNvSpPr>
          <p:nvPr>
            <p:ph type="sldNum" sz="quarter" idx="12"/>
          </p:nvPr>
        </p:nvSpPr>
        <p:spPr/>
        <p:txBody>
          <a:bodyPr/>
          <a:lstStyle>
            <a:lvl1pPr>
              <a:defRPr/>
            </a:lvl1pPr>
          </a:lstStyle>
          <a:p>
            <a:pPr>
              <a:defRPr/>
            </a:pPr>
            <a:fld id="{88774D83-1D94-4C03-B8C0-96DA138E32F1}"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Равнобедренный треугольник 5"/>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Заголовок 1"/>
          <p:cNvSpPr>
            <a:spLocks noGrp="1"/>
          </p:cNvSpPr>
          <p:nvPr>
            <p:ph type="title"/>
          </p:nvPr>
        </p:nvSpPr>
        <p:spPr>
          <a:xfrm>
            <a:off x="457200" y="228600"/>
            <a:ext cx="8229600" cy="914400"/>
          </a:xfrm>
        </p:spPr>
        <p:txBody>
          <a:bodyPr/>
          <a:lstStyle/>
          <a:p>
            <a:r>
              <a:rPr lang="ru-RU" smtClean="0"/>
              <a:t>Образец заголовка</a:t>
            </a:r>
            <a:endParaRPr lang="en-US"/>
          </a:p>
        </p:txBody>
      </p:sp>
      <p:sp>
        <p:nvSpPr>
          <p:cNvPr id="4" name="Дата 2"/>
          <p:cNvSpPr>
            <a:spLocks noGrp="1"/>
          </p:cNvSpPr>
          <p:nvPr>
            <p:ph type="dt" sz="half" idx="10"/>
          </p:nvPr>
        </p:nvSpPr>
        <p:spPr/>
        <p:txBody>
          <a:bodyPr/>
          <a:lstStyle>
            <a:lvl1pPr>
              <a:defRPr/>
            </a:lvl1pPr>
          </a:lstStyle>
          <a:p>
            <a:pPr>
              <a:defRPr/>
            </a:pPr>
            <a:fld id="{68AFEB90-FB6B-4E34-B43B-282058566A2F}" type="datetimeFigureOut">
              <a:rPr lang="ru-RU"/>
              <a:pPr>
                <a:defRPr/>
              </a:pPr>
              <a:t>22.05.2020</a:t>
            </a:fld>
            <a:endParaRPr lang="ru-RU"/>
          </a:p>
        </p:txBody>
      </p:sp>
      <p:sp>
        <p:nvSpPr>
          <p:cNvPr id="5" name="Нижний колонтитул 3"/>
          <p:cNvSpPr>
            <a:spLocks noGrp="1"/>
          </p:cNvSpPr>
          <p:nvPr>
            <p:ph type="ftr" sz="quarter" idx="11"/>
          </p:nvPr>
        </p:nvSpPr>
        <p:spPr/>
        <p:txBody>
          <a:bodyPr/>
          <a:lstStyle>
            <a:lvl1pPr>
              <a:defRPr/>
            </a:lvl1pPr>
          </a:lstStyle>
          <a:p>
            <a:pPr>
              <a:defRPr/>
            </a:pPr>
            <a:endParaRPr lang="ru-RU"/>
          </a:p>
        </p:txBody>
      </p:sp>
      <p:sp>
        <p:nvSpPr>
          <p:cNvPr id="6" name="Номер слайда 4"/>
          <p:cNvSpPr>
            <a:spLocks noGrp="1"/>
          </p:cNvSpPr>
          <p:nvPr>
            <p:ph type="sldNum" sz="quarter" idx="12"/>
          </p:nvPr>
        </p:nvSpPr>
        <p:spPr/>
        <p:txBody>
          <a:bodyPr/>
          <a:lstStyle>
            <a:lvl1pPr>
              <a:defRPr/>
            </a:lvl1pPr>
          </a:lstStyle>
          <a:p>
            <a:pPr>
              <a:defRPr/>
            </a:pPr>
            <a:fld id="{BB658299-8FF4-4CB2-ADFC-FDA3FB0BC79D}"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Прямая соединительная линия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3" name="Равнобедренный треугольник 5"/>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Дата 1"/>
          <p:cNvSpPr>
            <a:spLocks noGrp="1"/>
          </p:cNvSpPr>
          <p:nvPr>
            <p:ph type="dt" sz="half" idx="10"/>
          </p:nvPr>
        </p:nvSpPr>
        <p:spPr/>
        <p:txBody>
          <a:bodyPr/>
          <a:lstStyle>
            <a:lvl1pPr>
              <a:defRPr/>
            </a:lvl1pPr>
          </a:lstStyle>
          <a:p>
            <a:pPr>
              <a:defRPr/>
            </a:pPr>
            <a:fld id="{21CD4A68-E4DE-4DA8-A993-20B70D8E5721}" type="datetimeFigureOut">
              <a:rPr lang="ru-RU"/>
              <a:pPr>
                <a:defRPr/>
              </a:pPr>
              <a:t>22.05.2020</a:t>
            </a:fld>
            <a:endParaRPr lang="ru-RU"/>
          </a:p>
        </p:txBody>
      </p:sp>
      <p:sp>
        <p:nvSpPr>
          <p:cNvPr id="5" name="Нижний колонтитул 2"/>
          <p:cNvSpPr>
            <a:spLocks noGrp="1"/>
          </p:cNvSpPr>
          <p:nvPr>
            <p:ph type="ftr" sz="quarter" idx="11"/>
          </p:nvPr>
        </p:nvSpPr>
        <p:spPr/>
        <p:txBody>
          <a:bodyPr/>
          <a:lstStyle>
            <a:lvl1pPr>
              <a:defRPr/>
            </a:lvl1pPr>
          </a:lstStyle>
          <a:p>
            <a:pPr>
              <a:defRPr/>
            </a:pPr>
            <a:endParaRPr lang="ru-RU"/>
          </a:p>
        </p:txBody>
      </p:sp>
      <p:sp>
        <p:nvSpPr>
          <p:cNvPr id="6" name="Номер слайда 3"/>
          <p:cNvSpPr>
            <a:spLocks noGrp="1"/>
          </p:cNvSpPr>
          <p:nvPr>
            <p:ph type="sldNum" sz="quarter" idx="12"/>
          </p:nvPr>
        </p:nvSpPr>
        <p:spPr/>
        <p:txBody>
          <a:bodyPr/>
          <a:lstStyle>
            <a:lvl1pPr>
              <a:defRPr/>
            </a:lvl1pPr>
          </a:lstStyle>
          <a:p>
            <a:pPr>
              <a:defRPr/>
            </a:pPr>
            <a:fld id="{B0093811-5429-41B6-A960-A9D8B03BDF45}"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5" name="Прямая соединительная линия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Прямая соединительная линия 9"/>
          <p:cNvSpPr>
            <a:spLocks noChangeShapeType="1"/>
          </p:cNvSpPr>
          <p:nvPr/>
        </p:nvSpPr>
        <p:spPr bwMode="auto">
          <a:xfrm rot="5400000">
            <a:off x="3160712" y="3324226"/>
            <a:ext cx="603567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7" name="Равнобедренный треугольник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Заголовок 1"/>
          <p:cNvSpPr>
            <a:spLocks noGrp="1"/>
          </p:cNvSpPr>
          <p:nvPr>
            <p:ph type="title"/>
          </p:nvPr>
        </p:nvSpPr>
        <p:spPr>
          <a:xfrm>
            <a:off x="6324600" y="304800"/>
            <a:ext cx="2514600" cy="838200"/>
          </a:xfrm>
        </p:spPr>
        <p:txBody>
          <a:bodyPr>
            <a:noAutofit/>
          </a:bodyPr>
          <a:lstStyle>
            <a:lvl1pPr algn="l">
              <a:buNone/>
              <a:defRPr sz="2000" b="1">
                <a:solidFill>
                  <a:schemeClr val="tx2"/>
                </a:solidFill>
                <a:latin typeface="+mn-lt"/>
                <a:ea typeface="+mn-ea"/>
                <a:cs typeface="+mn-cs"/>
              </a:defRPr>
            </a:lvl1pPr>
          </a:lstStyle>
          <a:p>
            <a:r>
              <a:rPr lang="ru-RU" smtClean="0"/>
              <a:t>Образец заголовка</a:t>
            </a:r>
            <a:endParaRPr lang="en-US"/>
          </a:p>
        </p:txBody>
      </p:sp>
      <p:sp>
        <p:nvSpPr>
          <p:cNvPr id="3" name="Текст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ru-RU" smtClean="0"/>
              <a:t>Образец текста</a:t>
            </a:r>
          </a:p>
        </p:txBody>
      </p:sp>
      <p:sp>
        <p:nvSpPr>
          <p:cNvPr id="12" name="Содержимое 11"/>
          <p:cNvSpPr>
            <a:spLocks noGrp="1"/>
          </p:cNvSpPr>
          <p:nvPr>
            <p:ph sz="quarter" idx="1"/>
          </p:nvPr>
        </p:nvSpPr>
        <p:spPr>
          <a:xfrm>
            <a:off x="304800" y="304800"/>
            <a:ext cx="5715000" cy="57150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8" name="Дата 4"/>
          <p:cNvSpPr>
            <a:spLocks noGrp="1"/>
          </p:cNvSpPr>
          <p:nvPr>
            <p:ph type="dt" sz="half" idx="10"/>
          </p:nvPr>
        </p:nvSpPr>
        <p:spPr/>
        <p:txBody>
          <a:bodyPr/>
          <a:lstStyle>
            <a:lvl1pPr>
              <a:defRPr/>
            </a:lvl1pPr>
          </a:lstStyle>
          <a:p>
            <a:pPr>
              <a:defRPr/>
            </a:pPr>
            <a:fld id="{34C6D47D-B9CE-4BA9-975F-9D27F7B3E75E}" type="datetimeFigureOut">
              <a:rPr lang="ru-RU"/>
              <a:pPr>
                <a:defRPr/>
              </a:pPr>
              <a:t>22.05.2020</a:t>
            </a:fld>
            <a:endParaRPr lang="ru-RU"/>
          </a:p>
        </p:txBody>
      </p:sp>
      <p:sp>
        <p:nvSpPr>
          <p:cNvPr id="9" name="Нижний колонтитул 5"/>
          <p:cNvSpPr>
            <a:spLocks noGrp="1"/>
          </p:cNvSpPr>
          <p:nvPr>
            <p:ph type="ftr" sz="quarter" idx="11"/>
          </p:nvPr>
        </p:nvSpPr>
        <p:spPr/>
        <p:txBody>
          <a:bodyPr/>
          <a:lstStyle>
            <a:lvl1pPr>
              <a:defRPr/>
            </a:lvl1pPr>
          </a:lstStyle>
          <a:p>
            <a:pPr>
              <a:defRPr/>
            </a:pPr>
            <a:endParaRPr lang="ru-RU"/>
          </a:p>
        </p:txBody>
      </p:sp>
      <p:sp>
        <p:nvSpPr>
          <p:cNvPr id="10" name="Номер слайда 6"/>
          <p:cNvSpPr>
            <a:spLocks noGrp="1"/>
          </p:cNvSpPr>
          <p:nvPr>
            <p:ph type="sldNum" sz="quarter" idx="12"/>
          </p:nvPr>
        </p:nvSpPr>
        <p:spPr/>
        <p:txBody>
          <a:bodyPr/>
          <a:lstStyle>
            <a:lvl1pPr>
              <a:defRPr/>
            </a:lvl1pPr>
          </a:lstStyle>
          <a:p>
            <a:pPr>
              <a:defRPr/>
            </a:pPr>
            <a:fld id="{B98BD9E9-EA80-4D57-A789-8E8DB0CF77ED}"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1">
        <a:schemeClr val="bg2"/>
      </p:bgRef>
    </p:bg>
    <p:spTree>
      <p:nvGrpSpPr>
        <p:cNvPr id="1" name=""/>
        <p:cNvGrpSpPr/>
        <p:nvPr/>
      </p:nvGrpSpPr>
      <p:grpSpPr>
        <a:xfrm>
          <a:off x="0" y="0"/>
          <a:ext cx="0" cy="0"/>
          <a:chOff x="0" y="0"/>
          <a:chExt cx="0" cy="0"/>
        </a:xfrm>
      </p:grpSpPr>
      <p:sp>
        <p:nvSpPr>
          <p:cNvPr id="5" name="Прямая соединительная линия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Равнобедренный треугольник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Прямоугольник 9"/>
          <p:cNvSpPr/>
          <p:nvPr/>
        </p:nvSpPr>
        <p:spPr>
          <a:xfrm>
            <a:off x="457200" y="500063"/>
            <a:ext cx="182563"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Заголовок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lang="ru-RU" smtClean="0"/>
              <a:t>Образец заголовка</a:t>
            </a:r>
            <a:endParaRPr lang="en-US"/>
          </a:p>
        </p:txBody>
      </p:sp>
      <p:sp>
        <p:nvSpPr>
          <p:cNvPr id="3" name="Рисунок 2"/>
          <p:cNvSpPr>
            <a:spLocks noGrp="1"/>
          </p:cNvSpPr>
          <p:nvPr>
            <p:ph type="pic" idx="1"/>
          </p:nvPr>
        </p:nvSpPr>
        <p:spPr>
          <a:xfrm>
            <a:off x="457200" y="1905000"/>
            <a:ext cx="8229600" cy="4270248"/>
          </a:xfrm>
          <a:solidFill>
            <a:schemeClr val="tx1">
              <a:shade val="50000"/>
            </a:schemeClr>
          </a:solidFill>
          <a:ln>
            <a:noFill/>
          </a:ln>
          <a:effectLst/>
        </p:spPr>
        <p:txBody>
          <a:bodyPr>
            <a:normAutofit/>
          </a:bodyPr>
          <a:lstStyle>
            <a:lvl1pPr marL="0" indent="0">
              <a:spcBef>
                <a:spcPts val="600"/>
              </a:spcBef>
              <a:buNone/>
              <a:defRPr sz="3200"/>
            </a:lvl1pPr>
          </a:lstStyle>
          <a:p>
            <a:pPr lvl="0"/>
            <a:r>
              <a:rPr lang="ru-RU" noProof="0" smtClean="0"/>
              <a:t>Вставка рисунка</a:t>
            </a:r>
            <a:endParaRPr lang="en-US" noProof="0" dirty="0"/>
          </a:p>
        </p:txBody>
      </p:sp>
      <p:sp>
        <p:nvSpPr>
          <p:cNvPr id="4" name="Текст 3"/>
          <p:cNvSpPr>
            <a:spLocks noGrp="1"/>
          </p:cNvSpPr>
          <p:nvPr>
            <p:ph type="body" sz="half" idx="2"/>
          </p:nvPr>
        </p:nvSpPr>
        <p:spPr>
          <a:xfrm>
            <a:off x="457200" y="1219200"/>
            <a:ext cx="8229600" cy="533400"/>
          </a:xfrm>
        </p:spPr>
        <p:txBody>
          <a:bodyPr anchor="ctr"/>
          <a:lstStyle>
            <a:lvl1pPr marL="0" indent="0" algn="l">
              <a:buFontTx/>
              <a:buNone/>
              <a:defRPr sz="1400"/>
            </a:lvl1pPr>
            <a:lvl2pPr>
              <a:defRPr sz="1200"/>
            </a:lvl2pPr>
            <a:lvl3pPr>
              <a:defRPr sz="1000"/>
            </a:lvl3pPr>
            <a:lvl4pPr>
              <a:defRPr sz="900"/>
            </a:lvl4pPr>
            <a:lvl5pPr>
              <a:defRPr sz="900"/>
            </a:lvl5pPr>
          </a:lstStyle>
          <a:p>
            <a:pPr lvl="0"/>
            <a:r>
              <a:rPr lang="ru-RU" smtClean="0"/>
              <a:t>Образец текста</a:t>
            </a:r>
          </a:p>
        </p:txBody>
      </p:sp>
      <p:sp>
        <p:nvSpPr>
          <p:cNvPr id="8" name="Дата 4"/>
          <p:cNvSpPr>
            <a:spLocks noGrp="1"/>
          </p:cNvSpPr>
          <p:nvPr>
            <p:ph type="dt" sz="half" idx="10"/>
          </p:nvPr>
        </p:nvSpPr>
        <p:spPr/>
        <p:txBody>
          <a:bodyPr/>
          <a:lstStyle>
            <a:lvl1pPr>
              <a:defRPr/>
            </a:lvl1pPr>
          </a:lstStyle>
          <a:p>
            <a:pPr>
              <a:defRPr/>
            </a:pPr>
            <a:fld id="{1A768E8A-1C07-4F27-A30C-667DFEE7DE52}" type="datetimeFigureOut">
              <a:rPr lang="ru-RU"/>
              <a:pPr>
                <a:defRPr/>
              </a:pPr>
              <a:t>22.05.2020</a:t>
            </a:fld>
            <a:endParaRPr lang="ru-RU"/>
          </a:p>
        </p:txBody>
      </p:sp>
      <p:sp>
        <p:nvSpPr>
          <p:cNvPr id="9" name="Нижний колонтитул 5"/>
          <p:cNvSpPr>
            <a:spLocks noGrp="1"/>
          </p:cNvSpPr>
          <p:nvPr>
            <p:ph type="ftr" sz="quarter" idx="11"/>
          </p:nvPr>
        </p:nvSpPr>
        <p:spPr/>
        <p:txBody>
          <a:bodyPr/>
          <a:lstStyle>
            <a:lvl1pPr>
              <a:defRPr/>
            </a:lvl1pPr>
          </a:lstStyle>
          <a:p>
            <a:pPr>
              <a:defRPr/>
            </a:pPr>
            <a:endParaRPr lang="ru-RU"/>
          </a:p>
        </p:txBody>
      </p:sp>
      <p:sp>
        <p:nvSpPr>
          <p:cNvPr id="10" name="Номер слайда 6"/>
          <p:cNvSpPr>
            <a:spLocks noGrp="1"/>
          </p:cNvSpPr>
          <p:nvPr>
            <p:ph type="sldNum" sz="quarter" idx="12"/>
          </p:nvPr>
        </p:nvSpPr>
        <p:spPr/>
        <p:txBody>
          <a:bodyPr/>
          <a:lstStyle>
            <a:lvl1pPr>
              <a:defRPr/>
            </a:lvl1pPr>
          </a:lstStyle>
          <a:p>
            <a:pPr>
              <a:defRPr/>
            </a:pPr>
            <a:fld id="{67297F5C-6D3B-47F8-9270-959A646A6DF5}" type="slidenum">
              <a:rPr lang="ru-RU"/>
              <a:pPr>
                <a:defRPr/>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Заголовок 21"/>
          <p:cNvSpPr>
            <a:spLocks noGrp="1"/>
          </p:cNvSpPr>
          <p:nvPr>
            <p:ph type="title"/>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ru-RU" smtClean="0"/>
              <a:t>Образец заголовка</a:t>
            </a:r>
            <a:endParaRPr lang="en-US" smtClean="0"/>
          </a:p>
        </p:txBody>
      </p:sp>
      <p:sp>
        <p:nvSpPr>
          <p:cNvPr id="1027" name="Текст 12"/>
          <p:cNvSpPr>
            <a:spLocks noGrp="1"/>
          </p:cNvSpPr>
          <p:nvPr>
            <p:ph type="body" idx="1"/>
          </p:nvPr>
        </p:nvSpPr>
        <p:spPr bwMode="auto">
          <a:xfrm>
            <a:off x="457200" y="1219200"/>
            <a:ext cx="8229600" cy="49101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14" name="Дата 13"/>
          <p:cNvSpPr>
            <a:spLocks noGrp="1"/>
          </p:cNvSpPr>
          <p:nvPr>
            <p:ph type="dt" sz="half" idx="2"/>
          </p:nvPr>
        </p:nvSpPr>
        <p:spPr>
          <a:xfrm>
            <a:off x="6400800" y="6356350"/>
            <a:ext cx="2289175" cy="365125"/>
          </a:xfrm>
          <a:prstGeom prst="rect">
            <a:avLst/>
          </a:prstGeom>
        </p:spPr>
        <p:txBody>
          <a:bodyPr vert="horz"/>
          <a:lstStyle>
            <a:lvl1pPr algn="l" eaLnBrk="1" fontAlgn="auto" latinLnBrk="0" hangingPunct="1">
              <a:spcBef>
                <a:spcPts val="0"/>
              </a:spcBef>
              <a:spcAft>
                <a:spcPts val="0"/>
              </a:spcAft>
              <a:defRPr kumimoji="0" sz="1400" smtClean="0">
                <a:solidFill>
                  <a:schemeClr val="tx2"/>
                </a:solidFill>
                <a:latin typeface="+mn-lt"/>
                <a:cs typeface="+mn-cs"/>
              </a:defRPr>
            </a:lvl1pPr>
          </a:lstStyle>
          <a:p>
            <a:pPr>
              <a:defRPr/>
            </a:pPr>
            <a:fld id="{2D787554-C974-438F-82E9-2D4FDB5ED0F8}" type="datetimeFigureOut">
              <a:rPr lang="ru-RU"/>
              <a:pPr>
                <a:defRPr/>
              </a:pPr>
              <a:t>22.05.2020</a:t>
            </a:fld>
            <a:endParaRPr lang="ru-RU"/>
          </a:p>
        </p:txBody>
      </p:sp>
      <p:sp>
        <p:nvSpPr>
          <p:cNvPr id="3" name="Нижний колонтитул 2"/>
          <p:cNvSpPr>
            <a:spLocks noGrp="1"/>
          </p:cNvSpPr>
          <p:nvPr>
            <p:ph type="ftr" sz="quarter" idx="3"/>
          </p:nvPr>
        </p:nvSpPr>
        <p:spPr>
          <a:xfrm>
            <a:off x="2898775" y="6356350"/>
            <a:ext cx="3505200" cy="365125"/>
          </a:xfrm>
          <a:prstGeom prst="rect">
            <a:avLst/>
          </a:prstGeom>
        </p:spPr>
        <p:txBody>
          <a:bodyPr vert="horz"/>
          <a:lstStyle>
            <a:lvl1pPr algn="r" eaLnBrk="1" fontAlgn="auto" latinLnBrk="0" hangingPunct="1">
              <a:spcBef>
                <a:spcPts val="0"/>
              </a:spcBef>
              <a:spcAft>
                <a:spcPts val="0"/>
              </a:spcAft>
              <a:defRPr kumimoji="0" sz="1400">
                <a:solidFill>
                  <a:schemeClr val="tx2"/>
                </a:solidFill>
                <a:latin typeface="+mn-lt"/>
                <a:cs typeface="+mn-cs"/>
              </a:defRPr>
            </a:lvl1pPr>
          </a:lstStyle>
          <a:p>
            <a:pPr>
              <a:defRPr/>
            </a:pPr>
            <a:endParaRPr lang="ru-RU"/>
          </a:p>
        </p:txBody>
      </p:sp>
      <p:sp>
        <p:nvSpPr>
          <p:cNvPr id="23" name="Номер слайда 22"/>
          <p:cNvSpPr>
            <a:spLocks noGrp="1"/>
          </p:cNvSpPr>
          <p:nvPr>
            <p:ph type="sldNum" sz="quarter" idx="4"/>
          </p:nvPr>
        </p:nvSpPr>
        <p:spPr>
          <a:xfrm>
            <a:off x="612775" y="6356350"/>
            <a:ext cx="1981200" cy="365125"/>
          </a:xfrm>
          <a:prstGeom prst="rect">
            <a:avLst/>
          </a:prstGeom>
        </p:spPr>
        <p:txBody>
          <a:bodyPr vert="horz"/>
          <a:lstStyle>
            <a:lvl1pPr algn="l" eaLnBrk="1" fontAlgn="auto" latinLnBrk="0" hangingPunct="1">
              <a:spcBef>
                <a:spcPts val="0"/>
              </a:spcBef>
              <a:spcAft>
                <a:spcPts val="0"/>
              </a:spcAft>
              <a:defRPr kumimoji="0" sz="1400" smtClean="0">
                <a:solidFill>
                  <a:schemeClr val="tx2"/>
                </a:solidFill>
                <a:latin typeface="+mn-lt"/>
                <a:cs typeface="+mn-cs"/>
              </a:defRPr>
            </a:lvl1pPr>
          </a:lstStyle>
          <a:p>
            <a:pPr>
              <a:defRPr/>
            </a:pPr>
            <a:fld id="{5ADCEF13-3CA8-4794-8983-9A0BB304D062}" type="slidenum">
              <a:rPr lang="ru-RU"/>
              <a:pPr>
                <a:defRPr/>
              </a:pPr>
              <a:t>‹#›</a:t>
            </a:fld>
            <a:endParaRPr lang="ru-RU"/>
          </a:p>
        </p:txBody>
      </p:sp>
      <p:sp>
        <p:nvSpPr>
          <p:cNvPr id="28" name="Прямая соединительная линия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9" name="Прямая соединительная линия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 name="Равнобедренный треугольник 9"/>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Tree>
  </p:cSld>
  <p:clrMap bg1="lt1" tx1="dk1" bg2="lt2" tx2="dk2" accent1="accent1" accent2="accent2" accent3="accent3" accent4="accent4" accent5="accent5" accent6="accent6" hlink="hlink" folHlink="folHlink"/>
  <p:sldLayoutIdLst>
    <p:sldLayoutId id="2147483672" r:id="rId1"/>
    <p:sldLayoutId id="2147483671" r:id="rId2"/>
    <p:sldLayoutId id="2147483673" r:id="rId3"/>
    <p:sldLayoutId id="2147483670" r:id="rId4"/>
    <p:sldLayoutId id="2147483669" r:id="rId5"/>
    <p:sldLayoutId id="2147483674" r:id="rId6"/>
    <p:sldLayoutId id="2147483675" r:id="rId7"/>
    <p:sldLayoutId id="2147483676" r:id="rId8"/>
    <p:sldLayoutId id="2147483677" r:id="rId9"/>
    <p:sldLayoutId id="2147483668" r:id="rId10"/>
    <p:sldLayoutId id="2147483678" r:id="rId11"/>
  </p:sldLayoutIdLst>
  <p:txStyles>
    <p:titleStyle>
      <a:lvl1pPr algn="l" rtl="0" fontAlgn="base">
        <a:spcBef>
          <a:spcPct val="0"/>
        </a:spcBef>
        <a:spcAft>
          <a:spcPct val="0"/>
        </a:spcAft>
        <a:defRPr sz="3200" kern="1200">
          <a:solidFill>
            <a:schemeClr val="tx2"/>
          </a:solidFill>
          <a:latin typeface="+mj-lt"/>
          <a:ea typeface="+mj-ea"/>
          <a:cs typeface="+mj-cs"/>
        </a:defRPr>
      </a:lvl1pPr>
      <a:lvl2pPr algn="l" rtl="0" fontAlgn="base">
        <a:spcBef>
          <a:spcPct val="0"/>
        </a:spcBef>
        <a:spcAft>
          <a:spcPct val="0"/>
        </a:spcAft>
        <a:defRPr sz="3200">
          <a:solidFill>
            <a:schemeClr val="tx2"/>
          </a:solidFill>
          <a:latin typeface="Cambria" pitchFamily="18" charset="0"/>
        </a:defRPr>
      </a:lvl2pPr>
      <a:lvl3pPr algn="l" rtl="0" fontAlgn="base">
        <a:spcBef>
          <a:spcPct val="0"/>
        </a:spcBef>
        <a:spcAft>
          <a:spcPct val="0"/>
        </a:spcAft>
        <a:defRPr sz="3200">
          <a:solidFill>
            <a:schemeClr val="tx2"/>
          </a:solidFill>
          <a:latin typeface="Cambria" pitchFamily="18" charset="0"/>
        </a:defRPr>
      </a:lvl3pPr>
      <a:lvl4pPr algn="l" rtl="0" fontAlgn="base">
        <a:spcBef>
          <a:spcPct val="0"/>
        </a:spcBef>
        <a:spcAft>
          <a:spcPct val="0"/>
        </a:spcAft>
        <a:defRPr sz="3200">
          <a:solidFill>
            <a:schemeClr val="tx2"/>
          </a:solidFill>
          <a:latin typeface="Cambria" pitchFamily="18" charset="0"/>
        </a:defRPr>
      </a:lvl4pPr>
      <a:lvl5pPr algn="l" rtl="0" fontAlgn="base">
        <a:spcBef>
          <a:spcPct val="0"/>
        </a:spcBef>
        <a:spcAft>
          <a:spcPct val="0"/>
        </a:spcAft>
        <a:defRPr sz="3200">
          <a:solidFill>
            <a:schemeClr val="tx2"/>
          </a:solidFill>
          <a:latin typeface="Cambria" pitchFamily="18" charset="0"/>
        </a:defRPr>
      </a:lvl5pPr>
      <a:lvl6pPr marL="457200" algn="l" rtl="0" fontAlgn="base">
        <a:spcBef>
          <a:spcPct val="0"/>
        </a:spcBef>
        <a:spcAft>
          <a:spcPct val="0"/>
        </a:spcAft>
        <a:defRPr sz="3200">
          <a:solidFill>
            <a:schemeClr val="tx2"/>
          </a:solidFill>
          <a:latin typeface="Cambria" pitchFamily="18" charset="0"/>
        </a:defRPr>
      </a:lvl6pPr>
      <a:lvl7pPr marL="914400" algn="l" rtl="0" fontAlgn="base">
        <a:spcBef>
          <a:spcPct val="0"/>
        </a:spcBef>
        <a:spcAft>
          <a:spcPct val="0"/>
        </a:spcAft>
        <a:defRPr sz="3200">
          <a:solidFill>
            <a:schemeClr val="tx2"/>
          </a:solidFill>
          <a:latin typeface="Cambria" pitchFamily="18" charset="0"/>
        </a:defRPr>
      </a:lvl7pPr>
      <a:lvl8pPr marL="1371600" algn="l" rtl="0" fontAlgn="base">
        <a:spcBef>
          <a:spcPct val="0"/>
        </a:spcBef>
        <a:spcAft>
          <a:spcPct val="0"/>
        </a:spcAft>
        <a:defRPr sz="3200">
          <a:solidFill>
            <a:schemeClr val="tx2"/>
          </a:solidFill>
          <a:latin typeface="Cambria" pitchFamily="18" charset="0"/>
        </a:defRPr>
      </a:lvl8pPr>
      <a:lvl9pPr marL="1828800" algn="l" rtl="0" fontAlgn="base">
        <a:spcBef>
          <a:spcPct val="0"/>
        </a:spcBef>
        <a:spcAft>
          <a:spcPct val="0"/>
        </a:spcAft>
        <a:defRPr sz="3200">
          <a:solidFill>
            <a:schemeClr val="tx2"/>
          </a:solidFill>
          <a:latin typeface="Cambria" pitchFamily="18" charset="0"/>
        </a:defRPr>
      </a:lvl9pPr>
    </p:titleStyle>
    <p:bodyStyle>
      <a:lvl1pPr marL="273050" indent="-273050" algn="l" rtl="0" fontAlgn="base">
        <a:spcBef>
          <a:spcPts val="600"/>
        </a:spcBef>
        <a:spcAft>
          <a:spcPct val="0"/>
        </a:spcAft>
        <a:buClr>
          <a:schemeClr val="accent1"/>
        </a:buClr>
        <a:buSzPct val="76000"/>
        <a:buFont typeface="Wingdings 3" pitchFamily="18" charset="2"/>
        <a:buChar char=""/>
        <a:defRPr sz="2600" kern="1200">
          <a:solidFill>
            <a:schemeClr val="tx1"/>
          </a:solidFill>
          <a:latin typeface="+mn-lt"/>
          <a:ea typeface="+mn-ea"/>
          <a:cs typeface="+mn-cs"/>
        </a:defRPr>
      </a:lvl1pPr>
      <a:lvl2pPr marL="547688" indent="-273050" algn="l" rtl="0" fontAlgn="base">
        <a:spcBef>
          <a:spcPts val="500"/>
        </a:spcBef>
        <a:spcAft>
          <a:spcPct val="0"/>
        </a:spcAft>
        <a:buClr>
          <a:schemeClr val="accent2"/>
        </a:buClr>
        <a:buSzPct val="76000"/>
        <a:buFont typeface="Wingdings 3" pitchFamily="18" charset="2"/>
        <a:buChar char=""/>
        <a:defRPr sz="2300" kern="1200">
          <a:solidFill>
            <a:schemeClr val="tx2"/>
          </a:solidFill>
          <a:latin typeface="+mn-lt"/>
          <a:ea typeface="+mn-ea"/>
          <a:cs typeface="+mn-cs"/>
        </a:defRPr>
      </a:lvl2pPr>
      <a:lvl3pPr marL="822325" indent="-228600" algn="l" rtl="0" fontAlgn="base">
        <a:spcBef>
          <a:spcPts val="500"/>
        </a:spcBef>
        <a:spcAft>
          <a:spcPct val="0"/>
        </a:spcAft>
        <a:buClr>
          <a:srgbClr val="BCBCBC"/>
        </a:buClr>
        <a:buSzPct val="76000"/>
        <a:buFont typeface="Wingdings 3" pitchFamily="18" charset="2"/>
        <a:buChar char=""/>
        <a:defRPr sz="2000" kern="1200">
          <a:solidFill>
            <a:schemeClr val="tx1"/>
          </a:solidFill>
          <a:latin typeface="+mn-lt"/>
          <a:ea typeface="+mn-ea"/>
          <a:cs typeface="+mn-cs"/>
        </a:defRPr>
      </a:lvl3pPr>
      <a:lvl4pPr marL="1096963" indent="-228600" algn="l" rtl="0" fontAlgn="base">
        <a:spcBef>
          <a:spcPts val="400"/>
        </a:spcBef>
        <a:spcAft>
          <a:spcPct val="0"/>
        </a:spcAft>
        <a:buClr>
          <a:srgbClr val="8BA2B4"/>
        </a:buClr>
        <a:buSzPct val="70000"/>
        <a:buFont typeface="Wingdings" pitchFamily="2" charset="2"/>
        <a:buChar char=""/>
        <a:defRPr kern="1200">
          <a:solidFill>
            <a:schemeClr val="tx1"/>
          </a:solidFill>
          <a:latin typeface="+mn-lt"/>
          <a:ea typeface="+mn-ea"/>
          <a:cs typeface="+mn-cs"/>
        </a:defRPr>
      </a:lvl4pPr>
      <a:lvl5pPr marL="1371600" indent="-228600" algn="l" rtl="0" fontAlgn="base">
        <a:spcBef>
          <a:spcPts val="300"/>
        </a:spcBef>
        <a:spcAft>
          <a:spcPct val="0"/>
        </a:spcAft>
        <a:buClr>
          <a:schemeClr val="accent2"/>
        </a:buClr>
        <a:buSzPct val="70000"/>
        <a:buFont typeface="Wingdings" pitchFamily="2" charset="2"/>
        <a:buChar char=""/>
        <a:defRPr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Заголовок 1"/>
          <p:cNvSpPr>
            <a:spLocks noGrp="1"/>
          </p:cNvSpPr>
          <p:nvPr>
            <p:ph type="ctrTitle"/>
          </p:nvPr>
        </p:nvSpPr>
        <p:spPr/>
        <p:txBody>
          <a:bodyPr/>
          <a:lstStyle/>
          <a:p>
            <a:r>
              <a:rPr lang="en-US" smtClean="0"/>
              <a:t>William Shakespeare in Our Life</a:t>
            </a:r>
            <a:endParaRPr lang="ru-RU" smtClean="0"/>
          </a:p>
        </p:txBody>
      </p:sp>
      <p:sp>
        <p:nvSpPr>
          <p:cNvPr id="3" name="Подзаголовок 2"/>
          <p:cNvSpPr>
            <a:spLocks noGrp="1"/>
          </p:cNvSpPr>
          <p:nvPr>
            <p:ph type="subTitle" idx="1"/>
          </p:nvPr>
        </p:nvSpPr>
        <p:spPr>
          <a:xfrm>
            <a:off x="1187450" y="5157788"/>
            <a:ext cx="6858000" cy="533400"/>
          </a:xfrm>
        </p:spPr>
        <p:txBody>
          <a:bodyPr>
            <a:normAutofit fontScale="70000" lnSpcReduction="20000"/>
          </a:bodyPr>
          <a:lstStyle/>
          <a:p>
            <a:r>
              <a:rPr lang="en-US" dirty="0" smtClean="0"/>
              <a:t>(based upon films and cartoons)</a:t>
            </a:r>
          </a:p>
          <a:p>
            <a:r>
              <a:rPr lang="en-US" dirty="0" err="1" smtClean="0"/>
              <a:t>Vinogradova</a:t>
            </a:r>
            <a:r>
              <a:rPr lang="en-US" dirty="0" smtClean="0"/>
              <a:t> A., </a:t>
            </a:r>
            <a:r>
              <a:rPr lang="en-US" dirty="0" err="1" smtClean="0"/>
              <a:t>Molgachyova</a:t>
            </a:r>
            <a:r>
              <a:rPr lang="en-US" dirty="0" smtClean="0"/>
              <a:t> O. 2nd </a:t>
            </a:r>
            <a:r>
              <a:rPr lang="en-US" dirty="0" smtClean="0"/>
              <a:t>year</a:t>
            </a:r>
            <a:r>
              <a:rPr lang="ru-RU" dirty="0" smtClean="0"/>
              <a:t>, </a:t>
            </a:r>
            <a:r>
              <a:rPr lang="en-US" smtClean="0"/>
              <a:t>group 1</a:t>
            </a:r>
            <a:endParaRPr lang="ru-RU"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Заголовок 1"/>
          <p:cNvSpPr>
            <a:spLocks noGrp="1"/>
          </p:cNvSpPr>
          <p:nvPr>
            <p:ph type="title"/>
          </p:nvPr>
        </p:nvSpPr>
        <p:spPr/>
        <p:txBody>
          <a:bodyPr/>
          <a:lstStyle/>
          <a:p>
            <a:r>
              <a:rPr lang="en-US" smtClean="0"/>
              <a:t>That’s all. Thank you for your attention.</a:t>
            </a:r>
            <a:endParaRPr lang="ru-RU" smtClean="0"/>
          </a:p>
        </p:txBody>
      </p:sp>
      <p:pic>
        <p:nvPicPr>
          <p:cNvPr id="22530" name="Picture 2" descr="C:\Users\Acer\Desktop\N3lN8j-ZPj0.jpg"/>
          <p:cNvPicPr>
            <a:picLocks noChangeAspect="1" noChangeArrowheads="1"/>
          </p:cNvPicPr>
          <p:nvPr/>
        </p:nvPicPr>
        <p:blipFill>
          <a:blip r:embed="rId2"/>
          <a:srcRect l="12988" t="6601" r="12988" b="8002"/>
          <a:stretch>
            <a:fillRect/>
          </a:stretch>
        </p:blipFill>
        <p:spPr bwMode="auto">
          <a:xfrm>
            <a:off x="1187450" y="1484313"/>
            <a:ext cx="6769100" cy="43926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Заголовок 1"/>
          <p:cNvSpPr>
            <a:spLocks noGrp="1"/>
          </p:cNvSpPr>
          <p:nvPr>
            <p:ph type="title"/>
          </p:nvPr>
        </p:nvSpPr>
        <p:spPr/>
        <p:txBody>
          <a:bodyPr/>
          <a:lstStyle/>
          <a:p>
            <a:endParaRPr lang="ru-RU" smtClean="0"/>
          </a:p>
        </p:txBody>
      </p:sp>
      <p:sp>
        <p:nvSpPr>
          <p:cNvPr id="14338" name="Содержимое 2"/>
          <p:cNvSpPr>
            <a:spLocks noGrp="1"/>
          </p:cNvSpPr>
          <p:nvPr>
            <p:ph sz="quarter" idx="1"/>
          </p:nvPr>
        </p:nvSpPr>
        <p:spPr>
          <a:xfrm>
            <a:off x="457200" y="1219200"/>
            <a:ext cx="8229600" cy="4937125"/>
          </a:xfrm>
        </p:spPr>
        <p:txBody>
          <a:bodyPr/>
          <a:lstStyle/>
          <a:p>
            <a:r>
              <a:rPr lang="en-US" smtClean="0"/>
              <a:t>William Shakespeare plays a big role in everyone’s life</a:t>
            </a:r>
            <a:r>
              <a:rPr lang="ru-RU" smtClean="0"/>
              <a:t>. </a:t>
            </a:r>
            <a:r>
              <a:rPr lang="en-US" smtClean="0"/>
              <a:t>He has influenced  many spheres, including the cultural one. We have been meeting him</a:t>
            </a:r>
            <a:r>
              <a:rPr lang="ru-RU" smtClean="0"/>
              <a:t> </a:t>
            </a:r>
            <a:r>
              <a:rPr lang="en-US" smtClean="0"/>
              <a:t>unconsciously</a:t>
            </a:r>
            <a:r>
              <a:rPr lang="ru-RU" smtClean="0"/>
              <a:t> </a:t>
            </a:r>
            <a:r>
              <a:rPr lang="en-US" smtClean="0"/>
              <a:t>since childhood.</a:t>
            </a:r>
            <a:r>
              <a:rPr lang="ru-RU" smtClean="0"/>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Заголовок 1"/>
          <p:cNvSpPr>
            <a:spLocks noGrp="1"/>
          </p:cNvSpPr>
          <p:nvPr>
            <p:ph type="title"/>
          </p:nvPr>
        </p:nvSpPr>
        <p:spPr/>
        <p:txBody>
          <a:bodyPr/>
          <a:lstStyle/>
          <a:p>
            <a:r>
              <a:rPr lang="en-US" smtClean="0"/>
              <a:t>The Simpsons</a:t>
            </a:r>
            <a:endParaRPr lang="ru-RU" smtClean="0"/>
          </a:p>
        </p:txBody>
      </p:sp>
      <p:sp>
        <p:nvSpPr>
          <p:cNvPr id="15362" name="Содержимое 2"/>
          <p:cNvSpPr>
            <a:spLocks noGrp="1"/>
          </p:cNvSpPr>
          <p:nvPr>
            <p:ph sz="quarter" idx="1"/>
          </p:nvPr>
        </p:nvSpPr>
        <p:spPr>
          <a:xfrm>
            <a:off x="457200" y="1600200"/>
            <a:ext cx="4330700" cy="4525963"/>
          </a:xfrm>
        </p:spPr>
        <p:txBody>
          <a:bodyPr/>
          <a:lstStyle/>
          <a:p>
            <a:r>
              <a:rPr lang="en-US" smtClean="0"/>
              <a:t>"Treehouse of Horror III" is the fifth episode of the fourth season. In this episode such famous personalities as George Washington, Albert Einstein and William Shakespeare appear in the guise of zombies.</a:t>
            </a:r>
            <a:endParaRPr lang="ru-RU" smtClean="0"/>
          </a:p>
        </p:txBody>
      </p:sp>
      <p:pic>
        <p:nvPicPr>
          <p:cNvPr id="15363" name="Picture 2" descr="C:\Users\Acer\Desktop\L-rVb4_nx2s.jpg"/>
          <p:cNvPicPr>
            <a:picLocks noChangeAspect="1" noChangeArrowheads="1"/>
          </p:cNvPicPr>
          <p:nvPr/>
        </p:nvPicPr>
        <p:blipFill>
          <a:blip r:embed="rId2"/>
          <a:srcRect/>
          <a:stretch>
            <a:fillRect/>
          </a:stretch>
        </p:blipFill>
        <p:spPr bwMode="auto">
          <a:xfrm>
            <a:off x="5364163" y="1628775"/>
            <a:ext cx="2990850" cy="45164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Заголовок 1"/>
          <p:cNvSpPr>
            <a:spLocks noGrp="1"/>
          </p:cNvSpPr>
          <p:nvPr>
            <p:ph type="title"/>
          </p:nvPr>
        </p:nvSpPr>
        <p:spPr/>
        <p:txBody>
          <a:bodyPr/>
          <a:lstStyle/>
          <a:p>
            <a:r>
              <a:rPr lang="en-US" smtClean="0"/>
              <a:t>The Lion King</a:t>
            </a:r>
            <a:endParaRPr lang="ru-RU" smtClean="0"/>
          </a:p>
        </p:txBody>
      </p:sp>
      <p:sp>
        <p:nvSpPr>
          <p:cNvPr id="16386" name="Содержимое 2"/>
          <p:cNvSpPr>
            <a:spLocks noGrp="1"/>
          </p:cNvSpPr>
          <p:nvPr>
            <p:ph sz="quarter" idx="1"/>
          </p:nvPr>
        </p:nvSpPr>
        <p:spPr>
          <a:xfrm>
            <a:off x="457200" y="1600200"/>
            <a:ext cx="4330700" cy="4525963"/>
          </a:xfrm>
        </p:spPr>
        <p:txBody>
          <a:bodyPr/>
          <a:lstStyle/>
          <a:p>
            <a:r>
              <a:rPr lang="en-US" smtClean="0"/>
              <a:t>Having betrayed his brother and set up his murder, the treacherous uncle takes the throne. The young crown Prince is forced to flee and then fight with him for his right to the throne. It reminds the plot</a:t>
            </a:r>
            <a:r>
              <a:rPr lang="ru-RU" smtClean="0"/>
              <a:t> </a:t>
            </a:r>
            <a:r>
              <a:rPr lang="en-US" smtClean="0"/>
              <a:t>of “Hamlet”, doesn’t it? According to the creators</a:t>
            </a:r>
            <a:r>
              <a:rPr lang="ru-RU" smtClean="0"/>
              <a:t>,</a:t>
            </a:r>
            <a:r>
              <a:rPr lang="en-US" smtClean="0"/>
              <a:t> the play was taken</a:t>
            </a:r>
            <a:endParaRPr lang="ru-RU" smtClean="0"/>
          </a:p>
        </p:txBody>
      </p:sp>
      <p:pic>
        <p:nvPicPr>
          <p:cNvPr id="16387" name="Picture 2" descr="C:\Users\Acer\Desktop\590.jpg"/>
          <p:cNvPicPr>
            <a:picLocks noChangeAspect="1" noChangeArrowheads="1"/>
          </p:cNvPicPr>
          <p:nvPr/>
        </p:nvPicPr>
        <p:blipFill>
          <a:blip r:embed="rId2"/>
          <a:srcRect l="8971" r="7744"/>
          <a:stretch>
            <a:fillRect/>
          </a:stretch>
        </p:blipFill>
        <p:spPr bwMode="auto">
          <a:xfrm>
            <a:off x="4716463" y="2133600"/>
            <a:ext cx="4056062" cy="28051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Заголовок 1"/>
          <p:cNvSpPr>
            <a:spLocks noGrp="1"/>
          </p:cNvSpPr>
          <p:nvPr>
            <p:ph type="title"/>
          </p:nvPr>
        </p:nvSpPr>
        <p:spPr/>
        <p:txBody>
          <a:bodyPr/>
          <a:lstStyle/>
          <a:p>
            <a:r>
              <a:rPr lang="en-US" smtClean="0"/>
              <a:t>Chicken Little</a:t>
            </a:r>
            <a:endParaRPr lang="ru-RU" smtClean="0"/>
          </a:p>
        </p:txBody>
      </p:sp>
      <p:sp>
        <p:nvSpPr>
          <p:cNvPr id="17410" name="Содержимое 2"/>
          <p:cNvSpPr>
            <a:spLocks noGrp="1"/>
          </p:cNvSpPr>
          <p:nvPr>
            <p:ph sz="quarter" idx="1"/>
          </p:nvPr>
        </p:nvSpPr>
        <p:spPr>
          <a:xfrm>
            <a:off x="457200" y="1600200"/>
            <a:ext cx="4330700" cy="4525963"/>
          </a:xfrm>
        </p:spPr>
        <p:txBody>
          <a:bodyPr/>
          <a:lstStyle/>
          <a:p>
            <a:r>
              <a:rPr lang="en-US" smtClean="0"/>
              <a:t>Chicken Little is a 2005 American 3D computer-animated cartoon. One of the main characters, Runt of the Litter, quoted</a:t>
            </a:r>
            <a:r>
              <a:rPr lang="ru-RU" smtClean="0"/>
              <a:t> </a:t>
            </a:r>
            <a:r>
              <a:rPr lang="en-US" smtClean="0"/>
              <a:t>Shakespeare sonnet 90</a:t>
            </a:r>
            <a:r>
              <a:rPr lang="ru-RU" smtClean="0"/>
              <a:t> </a:t>
            </a:r>
            <a:r>
              <a:rPr lang="en-US" smtClean="0"/>
              <a:t>in the Russian dubbing</a:t>
            </a:r>
            <a:r>
              <a:rPr lang="ru-RU" smtClean="0"/>
              <a:t>.</a:t>
            </a:r>
            <a:r>
              <a:rPr lang="en-US" smtClean="0"/>
              <a:t> In the original it was just the song “It’s too late” by Carole King.</a:t>
            </a:r>
            <a:endParaRPr lang="ru-RU" smtClean="0"/>
          </a:p>
        </p:txBody>
      </p:sp>
      <p:pic>
        <p:nvPicPr>
          <p:cNvPr id="17411" name="Picture 3" descr="C:\Users\Acer\Desktop\cyplenok-cypa_big.jpg"/>
          <p:cNvPicPr>
            <a:picLocks noChangeAspect="1" noChangeArrowheads="1"/>
          </p:cNvPicPr>
          <p:nvPr/>
        </p:nvPicPr>
        <p:blipFill>
          <a:blip r:embed="rId2"/>
          <a:srcRect/>
          <a:stretch>
            <a:fillRect/>
          </a:stretch>
        </p:blipFill>
        <p:spPr bwMode="auto">
          <a:xfrm>
            <a:off x="4787900" y="2420938"/>
            <a:ext cx="3965575" cy="27368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Заголовок 1"/>
          <p:cNvSpPr>
            <a:spLocks noGrp="1"/>
          </p:cNvSpPr>
          <p:nvPr>
            <p:ph type="title"/>
          </p:nvPr>
        </p:nvSpPr>
        <p:spPr/>
        <p:txBody>
          <a:bodyPr/>
          <a:lstStyle/>
          <a:p>
            <a:r>
              <a:rPr lang="en-US" smtClean="0"/>
              <a:t>Doctor Who</a:t>
            </a:r>
            <a:endParaRPr lang="ru-RU" smtClean="0"/>
          </a:p>
        </p:txBody>
      </p:sp>
      <p:sp>
        <p:nvSpPr>
          <p:cNvPr id="18434" name="Содержимое 2"/>
          <p:cNvSpPr>
            <a:spLocks noGrp="1"/>
          </p:cNvSpPr>
          <p:nvPr>
            <p:ph sz="quarter" idx="1"/>
          </p:nvPr>
        </p:nvSpPr>
        <p:spPr>
          <a:xfrm>
            <a:off x="457200" y="1600200"/>
            <a:ext cx="4330700" cy="4525963"/>
          </a:xfrm>
        </p:spPr>
        <p:txBody>
          <a:bodyPr/>
          <a:lstStyle/>
          <a:p>
            <a:r>
              <a:rPr lang="en-US" smtClean="0"/>
              <a:t>William Shakespeare himself makes a brief appearance on the Time-Space Visualizer in the episode "The Chase," and the Doctor mentions having met him in "City of Death," but Shakespeare doesn't actually meet the Doctor on screen until "The Shakespeare Code“.</a:t>
            </a:r>
            <a:endParaRPr lang="ru-RU" smtClean="0"/>
          </a:p>
        </p:txBody>
      </p:sp>
      <p:pic>
        <p:nvPicPr>
          <p:cNvPr id="18435" name="Picture 2" descr="C:\Users\Acer\Desktop\1866mjlbnh7xgjpg.jpg"/>
          <p:cNvPicPr>
            <a:picLocks noChangeAspect="1" noChangeArrowheads="1"/>
          </p:cNvPicPr>
          <p:nvPr/>
        </p:nvPicPr>
        <p:blipFill>
          <a:blip r:embed="rId2"/>
          <a:srcRect l="19490"/>
          <a:stretch>
            <a:fillRect/>
          </a:stretch>
        </p:blipFill>
        <p:spPr bwMode="auto">
          <a:xfrm>
            <a:off x="4643438" y="2205038"/>
            <a:ext cx="4116387" cy="28114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Заголовок 1"/>
          <p:cNvSpPr>
            <a:spLocks noGrp="1"/>
          </p:cNvSpPr>
          <p:nvPr>
            <p:ph type="title"/>
          </p:nvPr>
        </p:nvSpPr>
        <p:spPr/>
        <p:txBody>
          <a:bodyPr/>
          <a:lstStyle/>
          <a:p>
            <a:r>
              <a:rPr lang="en-US" smtClean="0"/>
              <a:t>Star Trek</a:t>
            </a:r>
            <a:endParaRPr lang="ru-RU" smtClean="0"/>
          </a:p>
        </p:txBody>
      </p:sp>
      <p:sp>
        <p:nvSpPr>
          <p:cNvPr id="3" name="Содержимое 2"/>
          <p:cNvSpPr>
            <a:spLocks noGrp="1"/>
          </p:cNvSpPr>
          <p:nvPr>
            <p:ph sz="quarter" idx="1"/>
          </p:nvPr>
        </p:nvSpPr>
        <p:spPr>
          <a:xfrm>
            <a:off x="457200" y="1600200"/>
            <a:ext cx="4546600" cy="4525963"/>
          </a:xfrm>
        </p:spPr>
        <p:txBody>
          <a:bodyPr>
            <a:normAutofit fontScale="92500" lnSpcReduction="10000"/>
          </a:bodyPr>
          <a:lstStyle/>
          <a:p>
            <a:pPr marL="274320" indent="-274320" fontAlgn="auto">
              <a:spcAft>
                <a:spcPts val="0"/>
              </a:spcAft>
              <a:buFont typeface="Wingdings 3"/>
              <a:buChar char=""/>
              <a:defRPr/>
            </a:pPr>
            <a:r>
              <a:rPr lang="en-US" dirty="0"/>
              <a:t>A Shakespearean actor comes on board the Enterprise — but is he secretly the former dictator who condemned many of his people, including members of Kirk's and Riley's families, to death? The only way to find out is with lots of Shakespearean speechifying, plus tons of snippets of </a:t>
            </a:r>
            <a:r>
              <a:rPr lang="en-US" dirty="0" err="1"/>
              <a:t>MacBeth</a:t>
            </a:r>
            <a:r>
              <a:rPr lang="en-US" dirty="0"/>
              <a:t>, Hamlet and Julius Caesar. This is possibly the greatest Shakespeare riff on </a:t>
            </a:r>
            <a:r>
              <a:rPr lang="en-US" dirty="0" smtClean="0"/>
              <a:t>”Trek”.</a:t>
            </a:r>
            <a:endParaRPr lang="ru-RU" dirty="0"/>
          </a:p>
        </p:txBody>
      </p:sp>
      <p:pic>
        <p:nvPicPr>
          <p:cNvPr id="19459" name="Picture 2" descr="C:\Users\Acer\Desktop\1866mjjcj6hxdjpg.jpg"/>
          <p:cNvPicPr>
            <a:picLocks noChangeAspect="1" noChangeArrowheads="1"/>
          </p:cNvPicPr>
          <p:nvPr/>
        </p:nvPicPr>
        <p:blipFill>
          <a:blip r:embed="rId2"/>
          <a:srcRect/>
          <a:stretch>
            <a:fillRect/>
          </a:stretch>
        </p:blipFill>
        <p:spPr bwMode="auto">
          <a:xfrm>
            <a:off x="4932363" y="2349500"/>
            <a:ext cx="3911600" cy="2933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Заголовок 1"/>
          <p:cNvSpPr>
            <a:spLocks noGrp="1"/>
          </p:cNvSpPr>
          <p:nvPr>
            <p:ph type="title"/>
          </p:nvPr>
        </p:nvSpPr>
        <p:spPr/>
        <p:txBody>
          <a:bodyPr/>
          <a:lstStyle/>
          <a:p>
            <a:r>
              <a:rPr lang="en-US" smtClean="0"/>
              <a:t>10 Things I Hate About You</a:t>
            </a:r>
            <a:endParaRPr lang="ru-RU" smtClean="0"/>
          </a:p>
        </p:txBody>
      </p:sp>
      <p:sp>
        <p:nvSpPr>
          <p:cNvPr id="3" name="Содержимое 2"/>
          <p:cNvSpPr>
            <a:spLocks noGrp="1"/>
          </p:cNvSpPr>
          <p:nvPr>
            <p:ph sz="quarter" idx="1"/>
          </p:nvPr>
        </p:nvSpPr>
        <p:spPr>
          <a:xfrm>
            <a:off x="457200" y="1600200"/>
            <a:ext cx="4762500" cy="4492625"/>
          </a:xfrm>
        </p:spPr>
        <p:txBody>
          <a:bodyPr>
            <a:normAutofit fontScale="92500"/>
          </a:bodyPr>
          <a:lstStyle/>
          <a:p>
            <a:pPr marL="274320" indent="-274320" fontAlgn="auto">
              <a:spcAft>
                <a:spcPts val="0"/>
              </a:spcAft>
              <a:buFont typeface="Wingdings 3"/>
              <a:buChar char=""/>
              <a:defRPr/>
            </a:pPr>
            <a:r>
              <a:rPr lang="en-US" dirty="0"/>
              <a:t>The </a:t>
            </a:r>
            <a:r>
              <a:rPr lang="en-US" dirty="0" smtClean="0"/>
              <a:t>screenplay is </a:t>
            </a:r>
            <a:r>
              <a:rPr lang="en-US" dirty="0"/>
              <a:t>a modernization of </a:t>
            </a:r>
            <a:r>
              <a:rPr lang="en-US" dirty="0" smtClean="0"/>
              <a:t>late-16th-century </a:t>
            </a:r>
            <a:r>
              <a:rPr lang="en-US" dirty="0"/>
              <a:t>comedy </a:t>
            </a:r>
            <a:r>
              <a:rPr lang="en-US" dirty="0" smtClean="0"/>
              <a:t>“The </a:t>
            </a:r>
            <a:r>
              <a:rPr lang="en-US" dirty="0"/>
              <a:t>Taming of the </a:t>
            </a:r>
            <a:r>
              <a:rPr lang="en-US" dirty="0" smtClean="0"/>
              <a:t>Shrew”, </a:t>
            </a:r>
            <a:r>
              <a:rPr lang="en-US" dirty="0"/>
              <a:t>retold in a late-1990s American high school setting</a:t>
            </a:r>
            <a:r>
              <a:rPr lang="en-US" dirty="0" smtClean="0"/>
              <a:t>. Not only the plot of the play was borrowed. The conflicts of "Romeo and Juliet" were added, too. </a:t>
            </a:r>
            <a:r>
              <a:rPr lang="en-US" dirty="0" err="1" smtClean="0"/>
              <a:t>Toponymic</a:t>
            </a:r>
            <a:r>
              <a:rPr lang="en-US" dirty="0" smtClean="0"/>
              <a:t> names from the works of the English playwright were changed into proper names (Verona, Stratford).</a:t>
            </a:r>
            <a:endParaRPr lang="ru-RU" dirty="0"/>
          </a:p>
        </p:txBody>
      </p:sp>
      <p:pic>
        <p:nvPicPr>
          <p:cNvPr id="20483" name="Picture 2" descr="C:\Users\Acer\Desktop\10_Things_I_Hate_About_You_film.jpg"/>
          <p:cNvPicPr>
            <a:picLocks noChangeAspect="1" noChangeArrowheads="1"/>
          </p:cNvPicPr>
          <p:nvPr/>
        </p:nvPicPr>
        <p:blipFill>
          <a:blip r:embed="rId2"/>
          <a:srcRect/>
          <a:stretch>
            <a:fillRect/>
          </a:stretch>
        </p:blipFill>
        <p:spPr bwMode="auto">
          <a:xfrm>
            <a:off x="5364163" y="1484313"/>
            <a:ext cx="3294062" cy="44180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Заголовок 1"/>
          <p:cNvSpPr>
            <a:spLocks noGrp="1"/>
          </p:cNvSpPr>
          <p:nvPr>
            <p:ph type="title"/>
          </p:nvPr>
        </p:nvSpPr>
        <p:spPr/>
        <p:txBody>
          <a:bodyPr/>
          <a:lstStyle/>
          <a:p>
            <a:endParaRPr lang="ru-RU" smtClean="0"/>
          </a:p>
        </p:txBody>
      </p:sp>
      <p:sp>
        <p:nvSpPr>
          <p:cNvPr id="21506" name="Содержимое 2"/>
          <p:cNvSpPr>
            <a:spLocks noGrp="1"/>
          </p:cNvSpPr>
          <p:nvPr>
            <p:ph sz="quarter" idx="1"/>
          </p:nvPr>
        </p:nvSpPr>
        <p:spPr>
          <a:xfrm>
            <a:off x="457200" y="1219200"/>
            <a:ext cx="8229600" cy="4937125"/>
          </a:xfrm>
        </p:spPr>
        <p:txBody>
          <a:bodyPr/>
          <a:lstStyle/>
          <a:p>
            <a:r>
              <a:rPr lang="en-US" smtClean="0"/>
              <a:t>Thus, William Shakespeare accompanies each of us throughout the entire course of life, starting from childhood and ending in old age. We may not notice it, but the fact remains. And this is not surprising because the work of Shakespeare moves freely through time frames and remains relevant in any period of human development. In his works the author touches on absolutely all possible topics related to being.</a:t>
            </a:r>
            <a:endParaRPr lang="ru-RU"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Начальная">
  <a:themeElements>
    <a:clrScheme name="Начальная">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Начальная">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Начальная">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Override1.xml><?xml version="1.0" encoding="utf-8"?>
<a:themeOverride xmlns:a="http://schemas.openxmlformats.org/drawingml/2006/main">
  <a:clrScheme name="Начальная">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ppt/theme/themeOverride2.xml><?xml version="1.0" encoding="utf-8"?>
<a:themeOverride xmlns:a="http://schemas.openxmlformats.org/drawingml/2006/main">
  <a:clrScheme name="Начальная">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docProps/app.xml><?xml version="1.0" encoding="utf-8"?>
<Properties xmlns="http://schemas.openxmlformats.org/officeDocument/2006/extended-properties" xmlns:vt="http://schemas.openxmlformats.org/officeDocument/2006/docPropsVTypes">
  <Template>Origin</Template>
  <TotalTime>178</TotalTime>
  <Words>403</Words>
  <Application>Microsoft Office PowerPoint</Application>
  <PresentationFormat>Экран (4:3)</PresentationFormat>
  <Paragraphs>18</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Начальная</vt:lpstr>
      <vt:lpstr>William Shakespeare in Our Life</vt:lpstr>
      <vt:lpstr>Презентация PowerPoint</vt:lpstr>
      <vt:lpstr>The Simpsons</vt:lpstr>
      <vt:lpstr>The Lion King</vt:lpstr>
      <vt:lpstr>Chicken Little</vt:lpstr>
      <vt:lpstr>Doctor Who</vt:lpstr>
      <vt:lpstr>Star Trek</vt:lpstr>
      <vt:lpstr>10 Things I Hate About You</vt:lpstr>
      <vt:lpstr>Презентация PowerPoint</vt:lpstr>
      <vt:lpstr>That’s all. Thank you for your attention.</vt:lpstr>
    </vt:vector>
  </TitlesOfParts>
  <Company>MultiDVD Team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Acer</dc:creator>
  <cp:lastModifiedBy>EKATERINA</cp:lastModifiedBy>
  <cp:revision>21</cp:revision>
  <dcterms:created xsi:type="dcterms:W3CDTF">2020-05-21T11:03:55Z</dcterms:created>
  <dcterms:modified xsi:type="dcterms:W3CDTF">2020-05-22T06:45:58Z</dcterms:modified>
</cp:coreProperties>
</file>